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CCB73-A1D5-45B8-A5B9-AC90FE685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9B6E0B-7BE7-4E72-9AF9-169B7C552E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A785F5-FB40-4172-867B-266B7DA3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30D314-0E1E-4F56-9859-2F2AB323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D7441E-074E-499D-9416-279B1988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34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01DE7-FD73-4AB2-8B9D-FE509216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4F6D19-5161-445E-AC5E-504467383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0158A6-987B-4221-83AD-54BF3B15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5E0190-1D3E-4F77-A928-9369329D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712750-0390-48DB-B6BB-754855BEE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21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40D1BA3-D954-4ED6-8143-2C606745D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8A6B16-59C1-4F4D-84E1-6336DEAE2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5ABCFF-3063-4AEE-8B99-92488C4F9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9B9486-9965-4EE5-B77A-98D59380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F41FD-11B9-47DC-A375-34CD7DAF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579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9E0F1-AAF3-47BE-94BF-7233268F1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A38BDE-245D-40CB-A563-42D1A959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E92D19-88D8-4ACC-BF78-50004C61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832FD8-2B5B-48BB-89A4-5B24FA526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54F26B-0720-43A1-A8C8-C1AE0F81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81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8A2AD-32CC-437F-BBFA-966AB5251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1407F0-8A1A-404E-9122-105EF21DA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FD653-7927-4181-8FFD-1AB780F07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D9FF96-1C55-42C8-A759-B6A94F6E3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225396-A970-4F9E-9D40-F7622DAC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992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B1853-D687-47A9-A16C-9489500FF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86A898-5566-4001-A060-C44882268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0558B8-596C-4AB4-86FC-126101A89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83B178-E004-41CB-B469-9B37DBC0C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4F4B78-AE24-467D-A417-2F9447F63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BDD72E-D243-4BB5-A4FF-7CFEC5DE1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4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C8F07-7A24-415F-8610-BE2A888D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69F84-1B7C-421C-A0BA-81686B061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E2AABF-FDBE-4157-AA3F-FCDFB002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05D423-2279-4E71-992F-DFFBE4F235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73FEE8-C732-48AD-99BD-4DD7B8A67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C6F28F2-3069-40E1-9A23-02953831A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32F348-3DFD-469C-83ED-178970CED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86DF8A9-3855-4A2D-9964-BD98F5E27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65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B0EAB-0E72-43D4-9991-8C4F637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6D62C5-3328-42DB-9FA2-04DF9B058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514D9E-0CAC-49D7-814C-130CF056C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0260E8-0288-4884-BB30-04DCCED7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48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98A547-E36C-4248-901F-49E7D3DD3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73365-1779-45A0-A2A9-58B1B3F66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33C0C8-5084-4A3F-8576-06BA32F32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523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B455D8-40F0-419C-B895-C7D5F417D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87DD8B-3597-45E6-875E-CCB471E87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D76998-D04E-4D42-9AD8-483D42FE2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3DE96C-2E25-423D-959E-E976C8A3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6EB8F2-1FD5-4848-8101-ECEDD4876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630E7D-4711-4B5C-96FF-96FA7624C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535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995DF-F135-4C88-8141-67C13EF9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2F924CA-275B-4517-8921-59CA1052D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E1791A-318F-41DB-BBA6-D1F55DB0A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7C956C-F4D6-4D19-A3BA-AFF8E6255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C29601-150D-47AF-AD04-23CB759C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166994-5864-4303-B7D8-954735FC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50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108494F-CE98-4ABE-8640-3A945B01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B28D8C-89DC-49EC-BE95-78F75A7AB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55084A-8EAE-4698-8856-DD602CBCC8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927BD-DCD6-4FE0-A50F-6FFE92E35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AD1763-E2DE-49C9-B769-9B7C4D38C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62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sv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E777371C-3575-43CF-B711-B814CAE4E556}"/>
              </a:ext>
            </a:extLst>
          </p:cNvPr>
          <p:cNvGrpSpPr/>
          <p:nvPr/>
        </p:nvGrpSpPr>
        <p:grpSpPr>
          <a:xfrm>
            <a:off x="-71304" y="1498953"/>
            <a:ext cx="12263304" cy="3736269"/>
            <a:chOff x="-71304" y="1498953"/>
            <a:chExt cx="12263304" cy="3736269"/>
          </a:xfrm>
        </p:grpSpPr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FBC04F00-A6B2-4637-A22D-48F64E320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622778"/>
              <a:ext cx="12192000" cy="3612444"/>
            </a:xfrm>
            <a:prstGeom prst="rect">
              <a:avLst/>
            </a:prstGeom>
          </p:spPr>
        </p:pic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5572637-82B7-4FC4-9165-AFACF9EFF812}"/>
                </a:ext>
              </a:extLst>
            </p:cNvPr>
            <p:cNvCxnSpPr>
              <a:cxnSpLocks/>
            </p:cNvCxnSpPr>
            <p:nvPr/>
          </p:nvCxnSpPr>
          <p:spPr>
            <a:xfrm>
              <a:off x="5513435" y="4144444"/>
              <a:ext cx="0" cy="73738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AE1ADB85-EBCC-4F01-99C0-DFF29AAC652E}"/>
                </a:ext>
              </a:extLst>
            </p:cNvPr>
            <p:cNvCxnSpPr>
              <a:cxnSpLocks/>
            </p:cNvCxnSpPr>
            <p:nvPr/>
          </p:nvCxnSpPr>
          <p:spPr>
            <a:xfrm>
              <a:off x="5934853" y="4081514"/>
              <a:ext cx="0" cy="81288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F071BC5-B2D7-4702-A7EC-D4358F0BF382}"/>
                </a:ext>
              </a:extLst>
            </p:cNvPr>
            <p:cNvCxnSpPr>
              <a:cxnSpLocks/>
            </p:cNvCxnSpPr>
            <p:nvPr/>
          </p:nvCxnSpPr>
          <p:spPr>
            <a:xfrm>
              <a:off x="6074507" y="3431515"/>
              <a:ext cx="0" cy="145030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F593A009-6A42-471B-BFA1-99B8964D2C5D}"/>
                </a:ext>
              </a:extLst>
            </p:cNvPr>
            <p:cNvCxnSpPr>
              <a:cxnSpLocks/>
            </p:cNvCxnSpPr>
            <p:nvPr/>
          </p:nvCxnSpPr>
          <p:spPr>
            <a:xfrm>
              <a:off x="6334920" y="3132863"/>
              <a:ext cx="0" cy="174896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29E23A9-FD01-44B2-B930-EF813129C062}"/>
                </a:ext>
              </a:extLst>
            </p:cNvPr>
            <p:cNvCxnSpPr>
              <a:cxnSpLocks/>
            </p:cNvCxnSpPr>
            <p:nvPr/>
          </p:nvCxnSpPr>
          <p:spPr>
            <a:xfrm>
              <a:off x="6408400" y="4068943"/>
              <a:ext cx="0" cy="81288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C026114-06E6-4F6A-9EDD-40ED15BF7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1839" y="2461593"/>
              <a:ext cx="477391" cy="54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930E2D5-83C6-43AD-8B23-F70DC2DAC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6322" y="3091368"/>
              <a:ext cx="477391" cy="5400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A8673FC-8478-49A8-B8F7-DD93016CA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8622" y="2879807"/>
              <a:ext cx="493046" cy="54000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4C28050-4042-4D08-8817-B860901F1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0118" y="3348220"/>
              <a:ext cx="508696" cy="54000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80EA437F-FBDF-4F17-A014-2B5E8F7C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972" y="2291551"/>
              <a:ext cx="477391" cy="540000"/>
            </a:xfrm>
            <a:prstGeom prst="rect">
              <a:avLst/>
            </a:prstGeom>
          </p:spPr>
        </p:pic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4E256A8-448A-4284-97E2-B62D6992FE90}"/>
                </a:ext>
              </a:extLst>
            </p:cNvPr>
            <p:cNvCxnSpPr>
              <a:cxnSpLocks/>
            </p:cNvCxnSpPr>
            <p:nvPr/>
          </p:nvCxnSpPr>
          <p:spPr>
            <a:xfrm>
              <a:off x="5039889" y="3696692"/>
              <a:ext cx="473545" cy="44775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AA265B7-BF84-427B-8158-991E7328B508}"/>
                </a:ext>
              </a:extLst>
            </p:cNvPr>
            <p:cNvCxnSpPr>
              <a:cxnSpLocks/>
            </p:cNvCxnSpPr>
            <p:nvPr/>
          </p:nvCxnSpPr>
          <p:spPr>
            <a:xfrm>
              <a:off x="5541053" y="3263328"/>
              <a:ext cx="393798" cy="82525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D5FAF3D-3A74-4BC0-82FB-C8292DECE605}"/>
                </a:ext>
              </a:extLst>
            </p:cNvPr>
            <p:cNvCxnSpPr>
              <a:cxnSpLocks/>
            </p:cNvCxnSpPr>
            <p:nvPr/>
          </p:nvCxnSpPr>
          <p:spPr>
            <a:xfrm>
              <a:off x="5764785" y="2671514"/>
              <a:ext cx="309719" cy="757486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B9E79F7A-5722-4C64-AFD9-E554E8112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0675" y="2921214"/>
              <a:ext cx="475648" cy="21164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B7BA28F-2BFD-4686-91E3-7B7AA0D565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8399" y="3505722"/>
              <a:ext cx="575761" cy="56322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B5C102B0-F49E-419A-87E2-1ABE0A10D486}"/>
                </a:ext>
              </a:extLst>
            </p:cNvPr>
            <p:cNvCxnSpPr>
              <a:cxnSpLocks/>
            </p:cNvCxnSpPr>
            <p:nvPr/>
          </p:nvCxnSpPr>
          <p:spPr>
            <a:xfrm>
              <a:off x="2149722" y="3489909"/>
              <a:ext cx="0" cy="145030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AC08ACE-6E6E-4F23-B535-E30176584C02}"/>
                </a:ext>
              </a:extLst>
            </p:cNvPr>
            <p:cNvCxnSpPr>
              <a:cxnSpLocks/>
            </p:cNvCxnSpPr>
            <p:nvPr/>
          </p:nvCxnSpPr>
          <p:spPr>
            <a:xfrm>
              <a:off x="2695566" y="3914670"/>
              <a:ext cx="0" cy="1025548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228399E9-9A2D-4557-95B9-7AF2BC52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302" y="3046480"/>
              <a:ext cx="477391" cy="540000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61ED8599-DA50-4D4E-AFAA-DF3DFB212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526" y="2761651"/>
              <a:ext cx="508696" cy="540000"/>
            </a:xfrm>
            <a:prstGeom prst="rect">
              <a:avLst/>
            </a:prstGeom>
          </p:spPr>
        </p:pic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EC47CEF3-953C-4045-BCEF-5D6EB3FD8B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5566" y="3478715"/>
              <a:ext cx="446402" cy="435955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4E05592-58A7-4CF3-96CF-804A854BCED8}"/>
                </a:ext>
              </a:extLst>
            </p:cNvPr>
            <p:cNvCxnSpPr>
              <a:cxnSpLocks/>
            </p:cNvCxnSpPr>
            <p:nvPr/>
          </p:nvCxnSpPr>
          <p:spPr>
            <a:xfrm>
              <a:off x="1847591" y="3132863"/>
              <a:ext cx="302131" cy="354128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A5A6EA9-A7C5-498F-863C-15C3F42D849D}"/>
                </a:ext>
              </a:extLst>
            </p:cNvPr>
            <p:cNvSpPr txBox="1"/>
            <p:nvPr/>
          </p:nvSpPr>
          <p:spPr>
            <a:xfrm>
              <a:off x="-71304" y="1498953"/>
              <a:ext cx="5433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5995159-3EF1-4546-B27A-B644FAAD5E2C}"/>
                </a:ext>
              </a:extLst>
            </p:cNvPr>
            <p:cNvSpPr txBox="1"/>
            <p:nvPr/>
          </p:nvSpPr>
          <p:spPr>
            <a:xfrm>
              <a:off x="4008578" y="1498953"/>
              <a:ext cx="5433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C5E1677-87FF-4227-BBB4-0543B3F002A5}"/>
                </a:ext>
              </a:extLst>
            </p:cNvPr>
            <p:cNvSpPr txBox="1"/>
            <p:nvPr/>
          </p:nvSpPr>
          <p:spPr>
            <a:xfrm>
              <a:off x="8112118" y="1498953"/>
              <a:ext cx="5433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132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0BF3F73-A4E9-446E-BC34-7E41A6EE6E01}"/>
              </a:ext>
            </a:extLst>
          </p:cNvPr>
          <p:cNvGrpSpPr/>
          <p:nvPr/>
        </p:nvGrpSpPr>
        <p:grpSpPr>
          <a:xfrm>
            <a:off x="0" y="719666"/>
            <a:ext cx="12192000" cy="5418667"/>
            <a:chOff x="0" y="719666"/>
            <a:chExt cx="12192000" cy="5418667"/>
          </a:xfrm>
        </p:grpSpPr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9A32166D-1B75-4F4C-9514-50219F85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719666"/>
              <a:ext cx="12192000" cy="5418667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8C08218-77DA-4542-98DC-C5DCA8F4DA8E}"/>
                </a:ext>
              </a:extLst>
            </p:cNvPr>
            <p:cNvSpPr txBox="1"/>
            <p:nvPr/>
          </p:nvSpPr>
          <p:spPr>
            <a:xfrm>
              <a:off x="0" y="835277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319200B-26C7-4FF0-ADAB-987CA5FA05F3}"/>
                </a:ext>
              </a:extLst>
            </p:cNvPr>
            <p:cNvSpPr txBox="1"/>
            <p:nvPr/>
          </p:nvSpPr>
          <p:spPr>
            <a:xfrm>
              <a:off x="6441562" y="835277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8881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C3BE04A-9410-4336-84F0-3FBF89F33FF5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BF2E00EB-73B0-422A-BF6E-9679EEE59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C1D1569-C888-4F4C-98C2-753AABBA245A}"/>
                </a:ext>
              </a:extLst>
            </p:cNvPr>
            <p:cNvSpPr txBox="1"/>
            <p:nvPr/>
          </p:nvSpPr>
          <p:spPr>
            <a:xfrm>
              <a:off x="2982083" y="655320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67519C8-4AA6-4434-B99C-30513ED2FF38}"/>
                </a:ext>
              </a:extLst>
            </p:cNvPr>
            <p:cNvSpPr txBox="1"/>
            <p:nvPr/>
          </p:nvSpPr>
          <p:spPr>
            <a:xfrm>
              <a:off x="5983216" y="655320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B44BA479-E508-4DD0-8FE8-1D3CD562486D}"/>
                </a:ext>
              </a:extLst>
            </p:cNvPr>
            <p:cNvSpPr txBox="1"/>
            <p:nvPr/>
          </p:nvSpPr>
          <p:spPr>
            <a:xfrm>
              <a:off x="2982083" y="3558541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5F1185D-9EAF-4C72-A885-547382C984B8}"/>
                </a:ext>
              </a:extLst>
            </p:cNvPr>
            <p:cNvSpPr txBox="1"/>
            <p:nvPr/>
          </p:nvSpPr>
          <p:spPr>
            <a:xfrm>
              <a:off x="5983216" y="3558541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239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D0286DE5-AB12-4F56-8166-B6B9C4742EA8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5078889F-3335-441C-A648-B57254F91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C1D1569-C888-4F4C-98C2-753AABBA245A}"/>
                </a:ext>
              </a:extLst>
            </p:cNvPr>
            <p:cNvSpPr txBox="1"/>
            <p:nvPr/>
          </p:nvSpPr>
          <p:spPr>
            <a:xfrm>
              <a:off x="2982083" y="655320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67519C8-4AA6-4434-B99C-30513ED2FF38}"/>
                </a:ext>
              </a:extLst>
            </p:cNvPr>
            <p:cNvSpPr txBox="1"/>
            <p:nvPr/>
          </p:nvSpPr>
          <p:spPr>
            <a:xfrm>
              <a:off x="5983216" y="655320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B44BA479-E508-4DD0-8FE8-1D3CD562486D}"/>
                </a:ext>
              </a:extLst>
            </p:cNvPr>
            <p:cNvSpPr txBox="1"/>
            <p:nvPr/>
          </p:nvSpPr>
          <p:spPr>
            <a:xfrm>
              <a:off x="2982083" y="3558541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5F1185D-9EAF-4C72-A885-547382C984B8}"/>
                </a:ext>
              </a:extLst>
            </p:cNvPr>
            <p:cNvSpPr txBox="1"/>
            <p:nvPr/>
          </p:nvSpPr>
          <p:spPr>
            <a:xfrm>
              <a:off x="5983216" y="3558541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52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A83E3622-F1CB-493D-AAEE-8298A3558B09}"/>
              </a:ext>
            </a:extLst>
          </p:cNvPr>
          <p:cNvGrpSpPr/>
          <p:nvPr/>
        </p:nvGrpSpPr>
        <p:grpSpPr>
          <a:xfrm>
            <a:off x="0" y="1622778"/>
            <a:ext cx="12192000" cy="3612444"/>
            <a:chOff x="0" y="1622778"/>
            <a:chExt cx="12192000" cy="3612444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D14B5D6C-F545-47E4-9EEC-DD9AEA70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622778"/>
              <a:ext cx="12192000" cy="361244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4E6CE4A-D015-4CB2-8D06-54EADF259416}"/>
                </a:ext>
              </a:extLst>
            </p:cNvPr>
            <p:cNvSpPr txBox="1"/>
            <p:nvPr/>
          </p:nvSpPr>
          <p:spPr>
            <a:xfrm>
              <a:off x="114484" y="1869133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21ABF62-ED59-4FDF-88B7-D126B88C230A}"/>
                </a:ext>
              </a:extLst>
            </p:cNvPr>
            <p:cNvSpPr txBox="1"/>
            <p:nvPr/>
          </p:nvSpPr>
          <p:spPr>
            <a:xfrm>
              <a:off x="4176128" y="1869133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7561733-86EE-4AD2-B695-45545A56226C}"/>
                </a:ext>
              </a:extLst>
            </p:cNvPr>
            <p:cNvSpPr txBox="1"/>
            <p:nvPr/>
          </p:nvSpPr>
          <p:spPr>
            <a:xfrm>
              <a:off x="8224735" y="1869133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773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2F7B1EE-B044-4260-AF29-0CC2FC32B6CE}"/>
              </a:ext>
            </a:extLst>
          </p:cNvPr>
          <p:cNvGrpSpPr/>
          <p:nvPr/>
        </p:nvGrpSpPr>
        <p:grpSpPr>
          <a:xfrm>
            <a:off x="0" y="1622778"/>
            <a:ext cx="12192000" cy="3612444"/>
            <a:chOff x="0" y="1622778"/>
            <a:chExt cx="12192000" cy="3612444"/>
          </a:xfrm>
        </p:grpSpPr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E9EC335C-CAF5-4A9C-B37B-0B1A93940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622778"/>
              <a:ext cx="12192000" cy="361244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4E6CE4A-D015-4CB2-8D06-54EADF259416}"/>
                </a:ext>
              </a:extLst>
            </p:cNvPr>
            <p:cNvSpPr txBox="1"/>
            <p:nvPr/>
          </p:nvSpPr>
          <p:spPr>
            <a:xfrm>
              <a:off x="114484" y="1869133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21ABF62-ED59-4FDF-88B7-D126B88C230A}"/>
                </a:ext>
              </a:extLst>
            </p:cNvPr>
            <p:cNvSpPr txBox="1"/>
            <p:nvPr/>
          </p:nvSpPr>
          <p:spPr>
            <a:xfrm>
              <a:off x="4176128" y="1869133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7561733-86EE-4AD2-B695-45545A56226C}"/>
                </a:ext>
              </a:extLst>
            </p:cNvPr>
            <p:cNvSpPr txBox="1"/>
            <p:nvPr/>
          </p:nvSpPr>
          <p:spPr>
            <a:xfrm>
              <a:off x="8224735" y="1869133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019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DF290263-D400-4C73-8BC2-38F0F2C09777}"/>
              </a:ext>
            </a:extLst>
          </p:cNvPr>
          <p:cNvGrpSpPr/>
          <p:nvPr/>
        </p:nvGrpSpPr>
        <p:grpSpPr>
          <a:xfrm>
            <a:off x="0" y="719666"/>
            <a:ext cx="12192000" cy="5418667"/>
            <a:chOff x="0" y="719666"/>
            <a:chExt cx="12192000" cy="5418667"/>
          </a:xfrm>
        </p:grpSpPr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C953FF3C-1F78-47E1-924C-6915B7FF1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719666"/>
              <a:ext cx="12192000" cy="541866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4E6CE4A-D015-4CB2-8D06-54EADF259416}"/>
                </a:ext>
              </a:extLst>
            </p:cNvPr>
            <p:cNvSpPr txBox="1"/>
            <p:nvPr/>
          </p:nvSpPr>
          <p:spPr>
            <a:xfrm>
              <a:off x="0" y="809031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21ABF62-ED59-4FDF-88B7-D126B88C230A}"/>
                </a:ext>
              </a:extLst>
            </p:cNvPr>
            <p:cNvSpPr txBox="1"/>
            <p:nvPr/>
          </p:nvSpPr>
          <p:spPr>
            <a:xfrm>
              <a:off x="6096000" y="809031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859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B3A37A0-D1DE-489B-B7EA-BA3D45611D3E}"/>
              </a:ext>
            </a:extLst>
          </p:cNvPr>
          <p:cNvGrpSpPr/>
          <p:nvPr/>
        </p:nvGrpSpPr>
        <p:grpSpPr>
          <a:xfrm>
            <a:off x="0" y="719666"/>
            <a:ext cx="12192000" cy="5418667"/>
            <a:chOff x="0" y="719666"/>
            <a:chExt cx="12192000" cy="5418667"/>
          </a:xfrm>
        </p:grpSpPr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16E8E7BC-143F-4E3D-ACDD-08C13D856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719666"/>
              <a:ext cx="12192000" cy="5418667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8C08218-77DA-4542-98DC-C5DCA8F4DA8E}"/>
                </a:ext>
              </a:extLst>
            </p:cNvPr>
            <p:cNvSpPr txBox="1"/>
            <p:nvPr/>
          </p:nvSpPr>
          <p:spPr>
            <a:xfrm>
              <a:off x="0" y="835277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319200B-26C7-4FF0-ADAB-987CA5FA05F3}"/>
                </a:ext>
              </a:extLst>
            </p:cNvPr>
            <p:cNvSpPr txBox="1"/>
            <p:nvPr/>
          </p:nvSpPr>
          <p:spPr>
            <a:xfrm>
              <a:off x="6441562" y="835277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84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9D4CA3A-B739-4DAC-8A18-0B93096C44B6}"/>
              </a:ext>
            </a:extLst>
          </p:cNvPr>
          <p:cNvGrpSpPr/>
          <p:nvPr/>
        </p:nvGrpSpPr>
        <p:grpSpPr>
          <a:xfrm>
            <a:off x="0" y="719666"/>
            <a:ext cx="12192000" cy="5418667"/>
            <a:chOff x="0" y="719666"/>
            <a:chExt cx="12192000" cy="5418667"/>
          </a:xfrm>
        </p:grpSpPr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8ACABDCD-FD3B-4AC2-87A0-6A3353D72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719666"/>
              <a:ext cx="12192000" cy="5418667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8C08218-77DA-4542-98DC-C5DCA8F4DA8E}"/>
                </a:ext>
              </a:extLst>
            </p:cNvPr>
            <p:cNvSpPr txBox="1"/>
            <p:nvPr/>
          </p:nvSpPr>
          <p:spPr>
            <a:xfrm>
              <a:off x="0" y="835277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319200B-26C7-4FF0-ADAB-987CA5FA05F3}"/>
                </a:ext>
              </a:extLst>
            </p:cNvPr>
            <p:cNvSpPr txBox="1"/>
            <p:nvPr/>
          </p:nvSpPr>
          <p:spPr>
            <a:xfrm>
              <a:off x="6441562" y="835277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4149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81ACB0B-501B-43BA-A523-905EB6ACF345}"/>
              </a:ext>
            </a:extLst>
          </p:cNvPr>
          <p:cNvGrpSpPr/>
          <p:nvPr/>
        </p:nvGrpSpPr>
        <p:grpSpPr>
          <a:xfrm>
            <a:off x="0" y="719666"/>
            <a:ext cx="12192000" cy="5418667"/>
            <a:chOff x="0" y="719666"/>
            <a:chExt cx="12192000" cy="5418667"/>
          </a:xfrm>
        </p:grpSpPr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81073D98-BC00-4FD3-A811-DAB55B933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719666"/>
              <a:ext cx="12192000" cy="5418667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8C08218-77DA-4542-98DC-C5DCA8F4DA8E}"/>
                </a:ext>
              </a:extLst>
            </p:cNvPr>
            <p:cNvSpPr txBox="1"/>
            <p:nvPr/>
          </p:nvSpPr>
          <p:spPr>
            <a:xfrm>
              <a:off x="0" y="835277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319200B-26C7-4FF0-ADAB-987CA5FA05F3}"/>
                </a:ext>
              </a:extLst>
            </p:cNvPr>
            <p:cNvSpPr txBox="1"/>
            <p:nvPr/>
          </p:nvSpPr>
          <p:spPr>
            <a:xfrm>
              <a:off x="6441562" y="835277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9269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29447</TotalTime>
  <Words>27</Words>
  <Application>Microsoft Office PowerPoint</Application>
  <PresentationFormat>宽屏</PresentationFormat>
  <Paragraphs>27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尹 越</dc:creator>
  <cp:lastModifiedBy>尹 越</cp:lastModifiedBy>
  <cp:revision>29</cp:revision>
  <dcterms:created xsi:type="dcterms:W3CDTF">2024-05-17T02:17:35Z</dcterms:created>
  <dcterms:modified xsi:type="dcterms:W3CDTF">2024-06-11T11:59:45Z</dcterms:modified>
</cp:coreProperties>
</file>